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3" r:id="rId2"/>
  </p:sldIdLst>
  <p:sldSz cx="7772400" cy="10058400"/>
  <p:notesSz cx="7102475" cy="9388475"/>
  <p:defaultTextStyle>
    <a:defPPr>
      <a:defRPr lang="en-US"/>
    </a:defPPr>
    <a:lvl1pPr marL="0" algn="l" defTabSz="481889" rtl="0" eaLnBrk="1" latinLnBrk="0" hangingPunct="1">
      <a:defRPr sz="1897" kern="1200">
        <a:solidFill>
          <a:schemeClr val="tx1"/>
        </a:solidFill>
        <a:latin typeface="+mn-lt"/>
        <a:ea typeface="+mn-ea"/>
        <a:cs typeface="+mn-cs"/>
      </a:defRPr>
    </a:lvl1pPr>
    <a:lvl2pPr marL="481889" algn="l" defTabSz="481889" rtl="0" eaLnBrk="1" latinLnBrk="0" hangingPunct="1">
      <a:defRPr sz="1897" kern="1200">
        <a:solidFill>
          <a:schemeClr val="tx1"/>
        </a:solidFill>
        <a:latin typeface="+mn-lt"/>
        <a:ea typeface="+mn-ea"/>
        <a:cs typeface="+mn-cs"/>
      </a:defRPr>
    </a:lvl2pPr>
    <a:lvl3pPr marL="963778" algn="l" defTabSz="481889" rtl="0" eaLnBrk="1" latinLnBrk="0" hangingPunct="1">
      <a:defRPr sz="1897" kern="1200">
        <a:solidFill>
          <a:schemeClr val="tx1"/>
        </a:solidFill>
        <a:latin typeface="+mn-lt"/>
        <a:ea typeface="+mn-ea"/>
        <a:cs typeface="+mn-cs"/>
      </a:defRPr>
    </a:lvl3pPr>
    <a:lvl4pPr marL="1445666" algn="l" defTabSz="481889" rtl="0" eaLnBrk="1" latinLnBrk="0" hangingPunct="1">
      <a:defRPr sz="1897" kern="1200">
        <a:solidFill>
          <a:schemeClr val="tx1"/>
        </a:solidFill>
        <a:latin typeface="+mn-lt"/>
        <a:ea typeface="+mn-ea"/>
        <a:cs typeface="+mn-cs"/>
      </a:defRPr>
    </a:lvl4pPr>
    <a:lvl5pPr marL="1927555" algn="l" defTabSz="481889" rtl="0" eaLnBrk="1" latinLnBrk="0" hangingPunct="1">
      <a:defRPr sz="1897" kern="1200">
        <a:solidFill>
          <a:schemeClr val="tx1"/>
        </a:solidFill>
        <a:latin typeface="+mn-lt"/>
        <a:ea typeface="+mn-ea"/>
        <a:cs typeface="+mn-cs"/>
      </a:defRPr>
    </a:lvl5pPr>
    <a:lvl6pPr marL="2409444" algn="l" defTabSz="481889" rtl="0" eaLnBrk="1" latinLnBrk="0" hangingPunct="1">
      <a:defRPr sz="1897" kern="1200">
        <a:solidFill>
          <a:schemeClr val="tx1"/>
        </a:solidFill>
        <a:latin typeface="+mn-lt"/>
        <a:ea typeface="+mn-ea"/>
        <a:cs typeface="+mn-cs"/>
      </a:defRPr>
    </a:lvl6pPr>
    <a:lvl7pPr marL="2891333" algn="l" defTabSz="481889" rtl="0" eaLnBrk="1" latinLnBrk="0" hangingPunct="1">
      <a:defRPr sz="1897" kern="1200">
        <a:solidFill>
          <a:schemeClr val="tx1"/>
        </a:solidFill>
        <a:latin typeface="+mn-lt"/>
        <a:ea typeface="+mn-ea"/>
        <a:cs typeface="+mn-cs"/>
      </a:defRPr>
    </a:lvl7pPr>
    <a:lvl8pPr marL="3373222" algn="l" defTabSz="481889" rtl="0" eaLnBrk="1" latinLnBrk="0" hangingPunct="1">
      <a:defRPr sz="1897" kern="1200">
        <a:solidFill>
          <a:schemeClr val="tx1"/>
        </a:solidFill>
        <a:latin typeface="+mn-lt"/>
        <a:ea typeface="+mn-ea"/>
        <a:cs typeface="+mn-cs"/>
      </a:defRPr>
    </a:lvl8pPr>
    <a:lvl9pPr marL="3855110" algn="l" defTabSz="481889" rtl="0" eaLnBrk="1" latinLnBrk="0" hangingPunct="1">
      <a:defRPr sz="1897"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B186"/>
    <a:srgbClr val="C8DCC8"/>
    <a:srgbClr val="4CC7CE"/>
    <a:srgbClr val="FA6280"/>
    <a:srgbClr val="FD8C76"/>
    <a:srgbClr val="AEE6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3557" autoAdjust="0"/>
  </p:normalViewPr>
  <p:slideViewPr>
    <p:cSldViewPr snapToGrid="0" showGuides="1">
      <p:cViewPr>
        <p:scale>
          <a:sx n="100" d="100"/>
          <a:sy n="100" d="100"/>
        </p:scale>
        <p:origin x="756" y="4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2"/>
            <a:ext cx="6606540" cy="3501813"/>
          </a:xfrm>
        </p:spPr>
        <p:txBody>
          <a:bodyPr anchor="b"/>
          <a:lstStyle>
            <a:lvl1pPr algn="ctr">
              <a:defRPr sz="5028"/>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11"/>
            </a:lvl1pPr>
            <a:lvl2pPr marL="383170" indent="0" algn="ctr">
              <a:buNone/>
              <a:defRPr sz="1676"/>
            </a:lvl2pPr>
            <a:lvl3pPr marL="766340" indent="0" algn="ctr">
              <a:buNone/>
              <a:defRPr sz="1509"/>
            </a:lvl3pPr>
            <a:lvl4pPr marL="1149511" indent="0" algn="ctr">
              <a:buNone/>
              <a:defRPr sz="1341"/>
            </a:lvl4pPr>
            <a:lvl5pPr marL="1532681" indent="0" algn="ctr">
              <a:buNone/>
              <a:defRPr sz="1341"/>
            </a:lvl5pPr>
            <a:lvl6pPr marL="1915851" indent="0" algn="ctr">
              <a:buNone/>
              <a:defRPr sz="1341"/>
            </a:lvl6pPr>
            <a:lvl7pPr marL="2299021" indent="0" algn="ctr">
              <a:buNone/>
              <a:defRPr sz="1341"/>
            </a:lvl7pPr>
            <a:lvl8pPr marL="2682191" indent="0" algn="ctr">
              <a:buNone/>
              <a:defRPr sz="1341"/>
            </a:lvl8pPr>
            <a:lvl9pPr marL="3065361" indent="0" algn="ctr">
              <a:buNone/>
              <a:defRPr sz="1341"/>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2501504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7064670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567823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215670C-B3FB-4972-AD9D-3C3FC843D7DD}"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7355236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4" y="2507618"/>
            <a:ext cx="6703695" cy="4184014"/>
          </a:xfrm>
        </p:spPr>
        <p:txBody>
          <a:bodyPr anchor="b"/>
          <a:lstStyle>
            <a:lvl1pPr>
              <a:defRPr sz="5028"/>
            </a:lvl1pPr>
          </a:lstStyle>
          <a:p>
            <a:r>
              <a:rPr lang="en-US"/>
              <a:t>Click to edit Master title style</a:t>
            </a:r>
            <a:endParaRPr lang="en-US" dirty="0"/>
          </a:p>
        </p:txBody>
      </p:sp>
      <p:sp>
        <p:nvSpPr>
          <p:cNvPr id="3" name="Text Placeholder 2"/>
          <p:cNvSpPr>
            <a:spLocks noGrp="1"/>
          </p:cNvSpPr>
          <p:nvPr>
            <p:ph type="body" idx="1"/>
          </p:nvPr>
        </p:nvSpPr>
        <p:spPr>
          <a:xfrm>
            <a:off x="530304" y="6731215"/>
            <a:ext cx="6703695" cy="2200274"/>
          </a:xfrm>
        </p:spPr>
        <p:txBody>
          <a:bodyPr/>
          <a:lstStyle>
            <a:lvl1pPr marL="0" indent="0">
              <a:buNone/>
              <a:defRPr sz="2011">
                <a:solidFill>
                  <a:schemeClr val="tx1"/>
                </a:solidFill>
              </a:defRPr>
            </a:lvl1pPr>
            <a:lvl2pPr marL="383170" indent="0">
              <a:buNone/>
              <a:defRPr sz="1676">
                <a:solidFill>
                  <a:schemeClr val="tx1">
                    <a:tint val="75000"/>
                  </a:schemeClr>
                </a:solidFill>
              </a:defRPr>
            </a:lvl2pPr>
            <a:lvl3pPr marL="766340" indent="0">
              <a:buNone/>
              <a:defRPr sz="1509">
                <a:solidFill>
                  <a:schemeClr val="tx1">
                    <a:tint val="75000"/>
                  </a:schemeClr>
                </a:solidFill>
              </a:defRPr>
            </a:lvl3pPr>
            <a:lvl4pPr marL="1149511" indent="0">
              <a:buNone/>
              <a:defRPr sz="1341">
                <a:solidFill>
                  <a:schemeClr val="tx1">
                    <a:tint val="75000"/>
                  </a:schemeClr>
                </a:solidFill>
              </a:defRPr>
            </a:lvl4pPr>
            <a:lvl5pPr marL="1532681" indent="0">
              <a:buNone/>
              <a:defRPr sz="1341">
                <a:solidFill>
                  <a:schemeClr val="tx1">
                    <a:tint val="75000"/>
                  </a:schemeClr>
                </a:solidFill>
              </a:defRPr>
            </a:lvl5pPr>
            <a:lvl6pPr marL="1915851" indent="0">
              <a:buNone/>
              <a:defRPr sz="1341">
                <a:solidFill>
                  <a:schemeClr val="tx1">
                    <a:tint val="75000"/>
                  </a:schemeClr>
                </a:solidFill>
              </a:defRPr>
            </a:lvl6pPr>
            <a:lvl7pPr marL="2299021" indent="0">
              <a:buNone/>
              <a:defRPr sz="1341">
                <a:solidFill>
                  <a:schemeClr val="tx1">
                    <a:tint val="75000"/>
                  </a:schemeClr>
                </a:solidFill>
              </a:defRPr>
            </a:lvl7pPr>
            <a:lvl8pPr marL="2682191" indent="0">
              <a:buNone/>
              <a:defRPr sz="1341">
                <a:solidFill>
                  <a:schemeClr val="tx1">
                    <a:tint val="75000"/>
                  </a:schemeClr>
                </a:solidFill>
              </a:defRPr>
            </a:lvl8pPr>
            <a:lvl9pPr marL="3065361" indent="0">
              <a:buNone/>
              <a:defRPr sz="1341">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15670C-B3FB-4972-AD9D-3C3FC843D7DD}" type="datetimeFigureOut">
              <a:rPr lang="en-US" smtClean="0"/>
              <a:t>9/2/2025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70741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215670C-B3FB-4972-AD9D-3C3FC843D7DD}" type="datetimeFigureOut">
              <a:rPr lang="en-US" smtClean="0"/>
              <a:t>9/2/2025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627844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11" b="1"/>
            </a:lvl1pPr>
            <a:lvl2pPr marL="383170" indent="0">
              <a:buNone/>
              <a:defRPr sz="1676" b="1"/>
            </a:lvl2pPr>
            <a:lvl3pPr marL="766340" indent="0">
              <a:buNone/>
              <a:defRPr sz="1509" b="1"/>
            </a:lvl3pPr>
            <a:lvl4pPr marL="1149511" indent="0">
              <a:buNone/>
              <a:defRPr sz="1341" b="1"/>
            </a:lvl4pPr>
            <a:lvl5pPr marL="1532681" indent="0">
              <a:buNone/>
              <a:defRPr sz="1341" b="1"/>
            </a:lvl5pPr>
            <a:lvl6pPr marL="1915851" indent="0">
              <a:buNone/>
              <a:defRPr sz="1341" b="1"/>
            </a:lvl6pPr>
            <a:lvl7pPr marL="2299021" indent="0">
              <a:buNone/>
              <a:defRPr sz="1341" b="1"/>
            </a:lvl7pPr>
            <a:lvl8pPr marL="2682191" indent="0">
              <a:buNone/>
              <a:defRPr sz="1341" b="1"/>
            </a:lvl8pPr>
            <a:lvl9pPr marL="3065361" indent="0">
              <a:buNone/>
              <a:defRPr sz="1341" b="1"/>
            </a:lvl9pPr>
          </a:lstStyle>
          <a:p>
            <a:pPr lvl="0"/>
            <a:r>
              <a:rPr lang="en-US"/>
              <a:t>Click to edit Master text styles</a:t>
            </a:r>
          </a:p>
        </p:txBody>
      </p:sp>
      <p:sp>
        <p:nvSpPr>
          <p:cNvPr id="4" name="Content Placeholder 3"/>
          <p:cNvSpPr>
            <a:spLocks noGrp="1"/>
          </p:cNvSpPr>
          <p:nvPr>
            <p:ph sz="half" idx="2"/>
          </p:nvPr>
        </p:nvSpPr>
        <p:spPr>
          <a:xfrm>
            <a:off x="535366" y="3674111"/>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11" b="1"/>
            </a:lvl1pPr>
            <a:lvl2pPr marL="383170" indent="0">
              <a:buNone/>
              <a:defRPr sz="1676" b="1"/>
            </a:lvl2pPr>
            <a:lvl3pPr marL="766340" indent="0">
              <a:buNone/>
              <a:defRPr sz="1509" b="1"/>
            </a:lvl3pPr>
            <a:lvl4pPr marL="1149511" indent="0">
              <a:buNone/>
              <a:defRPr sz="1341" b="1"/>
            </a:lvl4pPr>
            <a:lvl5pPr marL="1532681" indent="0">
              <a:buNone/>
              <a:defRPr sz="1341" b="1"/>
            </a:lvl5pPr>
            <a:lvl6pPr marL="1915851" indent="0">
              <a:buNone/>
              <a:defRPr sz="1341" b="1"/>
            </a:lvl6pPr>
            <a:lvl7pPr marL="2299021" indent="0">
              <a:buNone/>
              <a:defRPr sz="1341" b="1"/>
            </a:lvl7pPr>
            <a:lvl8pPr marL="2682191" indent="0">
              <a:buNone/>
              <a:defRPr sz="1341" b="1"/>
            </a:lvl8pPr>
            <a:lvl9pPr marL="3065361" indent="0">
              <a:buNone/>
              <a:defRPr sz="1341" b="1"/>
            </a:lvl9pPr>
          </a:lstStyle>
          <a:p>
            <a:pPr lvl="0"/>
            <a:r>
              <a:rPr lang="en-US"/>
              <a:t>Click to edit Master text styles</a:t>
            </a:r>
          </a:p>
        </p:txBody>
      </p:sp>
      <p:sp>
        <p:nvSpPr>
          <p:cNvPr id="6" name="Content Placeholder 5"/>
          <p:cNvSpPr>
            <a:spLocks noGrp="1"/>
          </p:cNvSpPr>
          <p:nvPr>
            <p:ph sz="quarter" idx="4"/>
          </p:nvPr>
        </p:nvSpPr>
        <p:spPr>
          <a:xfrm>
            <a:off x="3934778" y="3674111"/>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215670C-B3FB-4972-AD9D-3C3FC843D7DD}" type="datetimeFigureOut">
              <a:rPr lang="en-US" smtClean="0"/>
              <a:t>9/2/2025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636337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215670C-B3FB-4972-AD9D-3C3FC843D7DD}" type="datetimeFigureOut">
              <a:rPr lang="en-US" smtClean="0"/>
              <a:t>9/2/2025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42801847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15670C-B3FB-4972-AD9D-3C3FC843D7DD}" type="datetimeFigureOut">
              <a:rPr lang="en-US" smtClean="0"/>
              <a:t>9/2/2025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924797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682"/>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682"/>
            </a:lvl1pPr>
            <a:lvl2pPr>
              <a:defRPr sz="2347"/>
            </a:lvl2pPr>
            <a:lvl3pPr>
              <a:defRPr sz="2011"/>
            </a:lvl3pPr>
            <a:lvl4pPr>
              <a:defRPr sz="1676"/>
            </a:lvl4pPr>
            <a:lvl5pPr>
              <a:defRPr sz="1676"/>
            </a:lvl5pPr>
            <a:lvl6pPr>
              <a:defRPr sz="1676"/>
            </a:lvl6pPr>
            <a:lvl7pPr>
              <a:defRPr sz="1676"/>
            </a:lvl7pPr>
            <a:lvl8pPr>
              <a:defRPr sz="1676"/>
            </a:lvl8pPr>
            <a:lvl9pPr>
              <a:defRPr sz="167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41"/>
            </a:lvl1pPr>
            <a:lvl2pPr marL="383170" indent="0">
              <a:buNone/>
              <a:defRPr sz="1173"/>
            </a:lvl2pPr>
            <a:lvl3pPr marL="766340" indent="0">
              <a:buNone/>
              <a:defRPr sz="1006"/>
            </a:lvl3pPr>
            <a:lvl4pPr marL="1149511" indent="0">
              <a:buNone/>
              <a:defRPr sz="838"/>
            </a:lvl4pPr>
            <a:lvl5pPr marL="1532681" indent="0">
              <a:buNone/>
              <a:defRPr sz="838"/>
            </a:lvl5pPr>
            <a:lvl6pPr marL="1915851" indent="0">
              <a:buNone/>
              <a:defRPr sz="838"/>
            </a:lvl6pPr>
            <a:lvl7pPr marL="2299021" indent="0">
              <a:buNone/>
              <a:defRPr sz="838"/>
            </a:lvl7pPr>
            <a:lvl8pPr marL="2682191" indent="0">
              <a:buNone/>
              <a:defRPr sz="838"/>
            </a:lvl8pPr>
            <a:lvl9pPr marL="3065361" indent="0">
              <a:buNone/>
              <a:defRPr sz="838"/>
            </a:lvl9pPr>
          </a:lstStyle>
          <a:p>
            <a:pPr lvl="0"/>
            <a:r>
              <a:rPr lang="en-US"/>
              <a:t>Click to edit Master text styles</a:t>
            </a:r>
          </a:p>
        </p:txBody>
      </p:sp>
      <p:sp>
        <p:nvSpPr>
          <p:cNvPr id="5" name="Date Placeholder 4"/>
          <p:cNvSpPr>
            <a:spLocks noGrp="1"/>
          </p:cNvSpPr>
          <p:nvPr>
            <p:ph type="dt" sz="half" idx="10"/>
          </p:nvPr>
        </p:nvSpPr>
        <p:spPr/>
        <p:txBody>
          <a:bodyPr/>
          <a:lstStyle/>
          <a:p>
            <a:fld id="{1215670C-B3FB-4972-AD9D-3C3FC843D7DD}" type="datetimeFigureOut">
              <a:rPr lang="en-US" smtClean="0"/>
              <a:t>9/2/2025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1007419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682"/>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682"/>
            </a:lvl1pPr>
            <a:lvl2pPr marL="383170" indent="0">
              <a:buNone/>
              <a:defRPr sz="2347"/>
            </a:lvl2pPr>
            <a:lvl3pPr marL="766340" indent="0">
              <a:buNone/>
              <a:defRPr sz="2011"/>
            </a:lvl3pPr>
            <a:lvl4pPr marL="1149511" indent="0">
              <a:buNone/>
              <a:defRPr sz="1676"/>
            </a:lvl4pPr>
            <a:lvl5pPr marL="1532681" indent="0">
              <a:buNone/>
              <a:defRPr sz="1676"/>
            </a:lvl5pPr>
            <a:lvl6pPr marL="1915851" indent="0">
              <a:buNone/>
              <a:defRPr sz="1676"/>
            </a:lvl6pPr>
            <a:lvl7pPr marL="2299021" indent="0">
              <a:buNone/>
              <a:defRPr sz="1676"/>
            </a:lvl7pPr>
            <a:lvl8pPr marL="2682191" indent="0">
              <a:buNone/>
              <a:defRPr sz="1676"/>
            </a:lvl8pPr>
            <a:lvl9pPr marL="3065361" indent="0">
              <a:buNone/>
              <a:defRPr sz="1676"/>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41"/>
            </a:lvl1pPr>
            <a:lvl2pPr marL="383170" indent="0">
              <a:buNone/>
              <a:defRPr sz="1173"/>
            </a:lvl2pPr>
            <a:lvl3pPr marL="766340" indent="0">
              <a:buNone/>
              <a:defRPr sz="1006"/>
            </a:lvl3pPr>
            <a:lvl4pPr marL="1149511" indent="0">
              <a:buNone/>
              <a:defRPr sz="838"/>
            </a:lvl4pPr>
            <a:lvl5pPr marL="1532681" indent="0">
              <a:buNone/>
              <a:defRPr sz="838"/>
            </a:lvl5pPr>
            <a:lvl6pPr marL="1915851" indent="0">
              <a:buNone/>
              <a:defRPr sz="838"/>
            </a:lvl6pPr>
            <a:lvl7pPr marL="2299021" indent="0">
              <a:buNone/>
              <a:defRPr sz="838"/>
            </a:lvl7pPr>
            <a:lvl8pPr marL="2682191" indent="0">
              <a:buNone/>
              <a:defRPr sz="838"/>
            </a:lvl8pPr>
            <a:lvl9pPr marL="3065361" indent="0">
              <a:buNone/>
              <a:defRPr sz="838"/>
            </a:lvl9pPr>
          </a:lstStyle>
          <a:p>
            <a:pPr lvl="0"/>
            <a:r>
              <a:rPr lang="en-US"/>
              <a:t>Click to edit Master text styles</a:t>
            </a:r>
          </a:p>
        </p:txBody>
      </p:sp>
      <p:sp>
        <p:nvSpPr>
          <p:cNvPr id="5" name="Date Placeholder 4"/>
          <p:cNvSpPr>
            <a:spLocks noGrp="1"/>
          </p:cNvSpPr>
          <p:nvPr>
            <p:ph type="dt" sz="half" idx="10"/>
          </p:nvPr>
        </p:nvSpPr>
        <p:spPr/>
        <p:txBody>
          <a:bodyPr/>
          <a:lstStyle/>
          <a:p>
            <a:fld id="{1215670C-B3FB-4972-AD9D-3C3FC843D7DD}" type="datetimeFigureOut">
              <a:rPr lang="en-US" smtClean="0"/>
              <a:t>9/2/2025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4AC39-15F2-46AD-B344-A7AA09BD1F08}" type="slidenum">
              <a:rPr lang="en-US" smtClean="0"/>
              <a:t>‹#›</a:t>
            </a:fld>
            <a:endParaRPr lang="en-US"/>
          </a:p>
        </p:txBody>
      </p:sp>
    </p:spTree>
    <p:extLst>
      <p:ext uri="{BB962C8B-B14F-4D97-AF65-F5344CB8AC3E}">
        <p14:creationId xmlns:p14="http://schemas.microsoft.com/office/powerpoint/2010/main" val="3742898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06">
                <a:solidFill>
                  <a:schemeClr val="tx1">
                    <a:tint val="75000"/>
                  </a:schemeClr>
                </a:solidFill>
              </a:defRPr>
            </a:lvl1pPr>
          </a:lstStyle>
          <a:p>
            <a:fld id="{1215670C-B3FB-4972-AD9D-3C3FC843D7DD}" type="datetimeFigureOut">
              <a:rPr lang="en-US" smtClean="0"/>
              <a:t>9/2/2025</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06">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06">
                <a:solidFill>
                  <a:schemeClr val="tx1">
                    <a:tint val="75000"/>
                  </a:schemeClr>
                </a:solidFill>
              </a:defRPr>
            </a:lvl1pPr>
          </a:lstStyle>
          <a:p>
            <a:fld id="{11F4AC39-15F2-46AD-B344-A7AA09BD1F08}" type="slidenum">
              <a:rPr lang="en-US" smtClean="0"/>
              <a:t>‹#›</a:t>
            </a:fld>
            <a:endParaRPr lang="en-US"/>
          </a:p>
        </p:txBody>
      </p:sp>
    </p:spTree>
    <p:extLst>
      <p:ext uri="{BB962C8B-B14F-4D97-AF65-F5344CB8AC3E}">
        <p14:creationId xmlns:p14="http://schemas.microsoft.com/office/powerpoint/2010/main" val="1843158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66340" rtl="0" eaLnBrk="1" latinLnBrk="0" hangingPunct="1">
        <a:lnSpc>
          <a:spcPct val="90000"/>
        </a:lnSpc>
        <a:spcBef>
          <a:spcPct val="0"/>
        </a:spcBef>
        <a:buNone/>
        <a:defRPr sz="3688" kern="1200">
          <a:solidFill>
            <a:schemeClr val="tx1"/>
          </a:solidFill>
          <a:latin typeface="+mj-lt"/>
          <a:ea typeface="+mj-ea"/>
          <a:cs typeface="+mj-cs"/>
        </a:defRPr>
      </a:lvl1pPr>
    </p:titleStyle>
    <p:bodyStyle>
      <a:lvl1pPr marL="191585" indent="-191585" algn="l" defTabSz="766340" rtl="0" eaLnBrk="1" latinLnBrk="0" hangingPunct="1">
        <a:lnSpc>
          <a:spcPct val="90000"/>
        </a:lnSpc>
        <a:spcBef>
          <a:spcPts val="838"/>
        </a:spcBef>
        <a:buFont typeface="Arial" panose="020B0604020202020204" pitchFamily="34" charset="0"/>
        <a:buChar char="•"/>
        <a:defRPr sz="2347" kern="1200">
          <a:solidFill>
            <a:schemeClr val="tx1"/>
          </a:solidFill>
          <a:latin typeface="+mn-lt"/>
          <a:ea typeface="+mn-ea"/>
          <a:cs typeface="+mn-cs"/>
        </a:defRPr>
      </a:lvl1pPr>
      <a:lvl2pPr marL="574755" indent="-191585" algn="l" defTabSz="766340" rtl="0" eaLnBrk="1" latinLnBrk="0" hangingPunct="1">
        <a:lnSpc>
          <a:spcPct val="90000"/>
        </a:lnSpc>
        <a:spcBef>
          <a:spcPts val="419"/>
        </a:spcBef>
        <a:buFont typeface="Arial" panose="020B0604020202020204" pitchFamily="34" charset="0"/>
        <a:buChar char="•"/>
        <a:defRPr sz="2011" kern="1200">
          <a:solidFill>
            <a:schemeClr val="tx1"/>
          </a:solidFill>
          <a:latin typeface="+mn-lt"/>
          <a:ea typeface="+mn-ea"/>
          <a:cs typeface="+mn-cs"/>
        </a:defRPr>
      </a:lvl2pPr>
      <a:lvl3pPr marL="957925" indent="-191585" algn="l" defTabSz="766340" rtl="0" eaLnBrk="1" latinLnBrk="0" hangingPunct="1">
        <a:lnSpc>
          <a:spcPct val="90000"/>
        </a:lnSpc>
        <a:spcBef>
          <a:spcPts val="419"/>
        </a:spcBef>
        <a:buFont typeface="Arial" panose="020B0604020202020204" pitchFamily="34" charset="0"/>
        <a:buChar char="•"/>
        <a:defRPr sz="1676" kern="1200">
          <a:solidFill>
            <a:schemeClr val="tx1"/>
          </a:solidFill>
          <a:latin typeface="+mn-lt"/>
          <a:ea typeface="+mn-ea"/>
          <a:cs typeface="+mn-cs"/>
        </a:defRPr>
      </a:lvl3pPr>
      <a:lvl4pPr marL="134109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4pPr>
      <a:lvl5pPr marL="172426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5pPr>
      <a:lvl6pPr marL="210743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6pPr>
      <a:lvl7pPr marL="249060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7pPr>
      <a:lvl8pPr marL="287377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8pPr>
      <a:lvl9pPr marL="3256946" indent="-191585" algn="l" defTabSz="766340" rtl="0" eaLnBrk="1" latinLnBrk="0" hangingPunct="1">
        <a:lnSpc>
          <a:spcPct val="90000"/>
        </a:lnSpc>
        <a:spcBef>
          <a:spcPts val="419"/>
        </a:spcBef>
        <a:buFont typeface="Arial" panose="020B0604020202020204" pitchFamily="34" charset="0"/>
        <a:buChar char="•"/>
        <a:defRPr sz="1509" kern="1200">
          <a:solidFill>
            <a:schemeClr val="tx1"/>
          </a:solidFill>
          <a:latin typeface="+mn-lt"/>
          <a:ea typeface="+mn-ea"/>
          <a:cs typeface="+mn-cs"/>
        </a:defRPr>
      </a:lvl9pPr>
    </p:bodyStyle>
    <p:otherStyle>
      <a:defPPr>
        <a:defRPr lang="en-US"/>
      </a:defPPr>
      <a:lvl1pPr marL="0" algn="l" defTabSz="766340" rtl="0" eaLnBrk="1" latinLnBrk="0" hangingPunct="1">
        <a:defRPr sz="1509" kern="1200">
          <a:solidFill>
            <a:schemeClr val="tx1"/>
          </a:solidFill>
          <a:latin typeface="+mn-lt"/>
          <a:ea typeface="+mn-ea"/>
          <a:cs typeface="+mn-cs"/>
        </a:defRPr>
      </a:lvl1pPr>
      <a:lvl2pPr marL="383170" algn="l" defTabSz="766340" rtl="0" eaLnBrk="1" latinLnBrk="0" hangingPunct="1">
        <a:defRPr sz="1509" kern="1200">
          <a:solidFill>
            <a:schemeClr val="tx1"/>
          </a:solidFill>
          <a:latin typeface="+mn-lt"/>
          <a:ea typeface="+mn-ea"/>
          <a:cs typeface="+mn-cs"/>
        </a:defRPr>
      </a:lvl2pPr>
      <a:lvl3pPr marL="766340" algn="l" defTabSz="766340" rtl="0" eaLnBrk="1" latinLnBrk="0" hangingPunct="1">
        <a:defRPr sz="1509" kern="1200">
          <a:solidFill>
            <a:schemeClr val="tx1"/>
          </a:solidFill>
          <a:latin typeface="+mn-lt"/>
          <a:ea typeface="+mn-ea"/>
          <a:cs typeface="+mn-cs"/>
        </a:defRPr>
      </a:lvl3pPr>
      <a:lvl4pPr marL="1149511" algn="l" defTabSz="766340" rtl="0" eaLnBrk="1" latinLnBrk="0" hangingPunct="1">
        <a:defRPr sz="1509" kern="1200">
          <a:solidFill>
            <a:schemeClr val="tx1"/>
          </a:solidFill>
          <a:latin typeface="+mn-lt"/>
          <a:ea typeface="+mn-ea"/>
          <a:cs typeface="+mn-cs"/>
        </a:defRPr>
      </a:lvl4pPr>
      <a:lvl5pPr marL="1532681" algn="l" defTabSz="766340" rtl="0" eaLnBrk="1" latinLnBrk="0" hangingPunct="1">
        <a:defRPr sz="1509" kern="1200">
          <a:solidFill>
            <a:schemeClr val="tx1"/>
          </a:solidFill>
          <a:latin typeface="+mn-lt"/>
          <a:ea typeface="+mn-ea"/>
          <a:cs typeface="+mn-cs"/>
        </a:defRPr>
      </a:lvl5pPr>
      <a:lvl6pPr marL="1915851" algn="l" defTabSz="766340" rtl="0" eaLnBrk="1" latinLnBrk="0" hangingPunct="1">
        <a:defRPr sz="1509" kern="1200">
          <a:solidFill>
            <a:schemeClr val="tx1"/>
          </a:solidFill>
          <a:latin typeface="+mn-lt"/>
          <a:ea typeface="+mn-ea"/>
          <a:cs typeface="+mn-cs"/>
        </a:defRPr>
      </a:lvl6pPr>
      <a:lvl7pPr marL="2299021" algn="l" defTabSz="766340" rtl="0" eaLnBrk="1" latinLnBrk="0" hangingPunct="1">
        <a:defRPr sz="1509" kern="1200">
          <a:solidFill>
            <a:schemeClr val="tx1"/>
          </a:solidFill>
          <a:latin typeface="+mn-lt"/>
          <a:ea typeface="+mn-ea"/>
          <a:cs typeface="+mn-cs"/>
        </a:defRPr>
      </a:lvl7pPr>
      <a:lvl8pPr marL="2682191" algn="l" defTabSz="766340" rtl="0" eaLnBrk="1" latinLnBrk="0" hangingPunct="1">
        <a:defRPr sz="1509" kern="1200">
          <a:solidFill>
            <a:schemeClr val="tx1"/>
          </a:solidFill>
          <a:latin typeface="+mn-lt"/>
          <a:ea typeface="+mn-ea"/>
          <a:cs typeface="+mn-cs"/>
        </a:defRPr>
      </a:lvl8pPr>
      <a:lvl9pPr marL="3065361" algn="l" defTabSz="766340" rtl="0" eaLnBrk="1" latinLnBrk="0" hangingPunct="1">
        <a:defRPr sz="15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F581C1-C4A9-4A91-9231-63C3244CC3CA}"/>
              </a:ext>
            </a:extLst>
          </p:cNvPr>
          <p:cNvSpPr txBox="1"/>
          <p:nvPr/>
        </p:nvSpPr>
        <p:spPr>
          <a:xfrm>
            <a:off x="385284" y="1878832"/>
            <a:ext cx="6301778" cy="584775"/>
          </a:xfrm>
          <a:prstGeom prst="rect">
            <a:avLst/>
          </a:prstGeom>
          <a:noFill/>
        </p:spPr>
        <p:txBody>
          <a:bodyPr wrap="square" rtlCol="0">
            <a:spAutoFit/>
          </a:bodyPr>
          <a:lstStyle/>
          <a:p>
            <a:r>
              <a:rPr lang="en-US" sz="3200" b="1" dirty="0">
                <a:solidFill>
                  <a:schemeClr val="bg1"/>
                </a:solidFill>
                <a:latin typeface="KG Behind These Hazel Eyes" panose="02000506000000020004" pitchFamily="2" charset="0"/>
                <a:ea typeface="AGByeFelicia" panose="02000603000000000000" pitchFamily="2" charset="0"/>
              </a:rPr>
              <a:t>September 8-12, 2025</a:t>
            </a:r>
          </a:p>
        </p:txBody>
      </p:sp>
      <p:sp>
        <p:nvSpPr>
          <p:cNvPr id="3" name="TextBox 2">
            <a:extLst>
              <a:ext uri="{FF2B5EF4-FFF2-40B4-BE49-F238E27FC236}">
                <a16:creationId xmlns:a16="http://schemas.microsoft.com/office/drawing/2014/main" id="{EE81A90C-78FA-41FC-9481-7D38794C151B}"/>
              </a:ext>
            </a:extLst>
          </p:cNvPr>
          <p:cNvSpPr txBox="1"/>
          <p:nvPr/>
        </p:nvSpPr>
        <p:spPr>
          <a:xfrm>
            <a:off x="344943" y="2743926"/>
            <a:ext cx="3500916"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Important Dates</a:t>
            </a:r>
          </a:p>
        </p:txBody>
      </p:sp>
      <p:sp>
        <p:nvSpPr>
          <p:cNvPr id="4" name="TextBox 3">
            <a:extLst>
              <a:ext uri="{FF2B5EF4-FFF2-40B4-BE49-F238E27FC236}">
                <a16:creationId xmlns:a16="http://schemas.microsoft.com/office/drawing/2014/main" id="{6F27C580-8472-4F7C-BC9C-AD0B3592B24D}"/>
              </a:ext>
            </a:extLst>
          </p:cNvPr>
          <p:cNvSpPr txBox="1"/>
          <p:nvPr/>
        </p:nvSpPr>
        <p:spPr>
          <a:xfrm>
            <a:off x="3886200" y="2770820"/>
            <a:ext cx="3500916"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Reminders</a:t>
            </a:r>
          </a:p>
        </p:txBody>
      </p:sp>
      <p:sp>
        <p:nvSpPr>
          <p:cNvPr id="5" name="TextBox 4">
            <a:extLst>
              <a:ext uri="{FF2B5EF4-FFF2-40B4-BE49-F238E27FC236}">
                <a16:creationId xmlns:a16="http://schemas.microsoft.com/office/drawing/2014/main" id="{4B95E8D9-3FA8-4713-AF4F-A4FB951BEEB0}"/>
              </a:ext>
            </a:extLst>
          </p:cNvPr>
          <p:cNvSpPr txBox="1"/>
          <p:nvPr/>
        </p:nvSpPr>
        <p:spPr>
          <a:xfrm>
            <a:off x="505903" y="6144925"/>
            <a:ext cx="6647931" cy="584775"/>
          </a:xfrm>
          <a:prstGeom prst="rect">
            <a:avLst/>
          </a:prstGeom>
          <a:noFill/>
        </p:spPr>
        <p:txBody>
          <a:bodyPr wrap="square" rtlCol="0">
            <a:spAutoFit/>
          </a:bodyPr>
          <a:lstStyle/>
          <a:p>
            <a:pPr algn="ctr"/>
            <a:r>
              <a:rPr lang="en-US" sz="3200" b="1" dirty="0">
                <a:solidFill>
                  <a:schemeClr val="bg1"/>
                </a:solidFill>
                <a:latin typeface="KG Behind These Hazel Eyes" panose="02000506000000020004" pitchFamily="2" charset="0"/>
                <a:ea typeface="AGByeFelicia" panose="02000603000000000000" pitchFamily="2" charset="0"/>
              </a:rPr>
              <a:t>What Are We Learning?</a:t>
            </a:r>
          </a:p>
        </p:txBody>
      </p:sp>
      <p:sp>
        <p:nvSpPr>
          <p:cNvPr id="6" name="TextBox 5">
            <a:extLst>
              <a:ext uri="{FF2B5EF4-FFF2-40B4-BE49-F238E27FC236}">
                <a16:creationId xmlns:a16="http://schemas.microsoft.com/office/drawing/2014/main" id="{0658C041-6855-410A-9C8B-D77B7F29CC43}"/>
              </a:ext>
            </a:extLst>
          </p:cNvPr>
          <p:cNvSpPr txBox="1"/>
          <p:nvPr/>
        </p:nvSpPr>
        <p:spPr>
          <a:xfrm>
            <a:off x="505903" y="3496235"/>
            <a:ext cx="3178591" cy="2954655"/>
          </a:xfrm>
          <a:prstGeom prst="rect">
            <a:avLst/>
          </a:prstGeom>
          <a:noFill/>
        </p:spPr>
        <p:txBody>
          <a:bodyPr wrap="square" rtlCol="0">
            <a:spAutoFit/>
          </a:bodyPr>
          <a:lstStyle/>
          <a:p>
            <a:r>
              <a:rPr lang="en-US" sz="1200" dirty="0">
                <a:solidFill>
                  <a:srgbClr val="FF0000"/>
                </a:solidFill>
                <a:latin typeface="KG Miss Kindergarten" panose="02000000000000000000" pitchFamily="2" charset="0"/>
                <a:ea typeface="HelloAnnie" panose="02000603000000000000" pitchFamily="2" charset="0"/>
              </a:rPr>
              <a:t>We are having so much fun with our apple unit. We are learning about the life cycle of an apple, the parts of an apple, and different varieties of apples. We are also reading some books with our new sight words in them. Please practice these at home as well. There is a list of sight words in your child’s binder.   The annual giving campaign is almost over! Make sure to ask friends and neighbors to give to our school so our kids can earn class rewards!</a:t>
            </a:r>
          </a:p>
          <a:p>
            <a:r>
              <a:rPr lang="en-US" sz="1200" dirty="0">
                <a:solidFill>
                  <a:srgbClr val="FF0000"/>
                </a:solidFill>
                <a:latin typeface="KG Miss Kindergarten" panose="02000000000000000000" pitchFamily="2" charset="0"/>
                <a:ea typeface="HelloAnnie" panose="02000603000000000000" pitchFamily="2" charset="0"/>
              </a:rPr>
              <a:t>*Thank you to everyone who signed up to donate apple item to our class!</a:t>
            </a:r>
          </a:p>
          <a:p>
            <a:endParaRPr lang="en-US" sz="1400" dirty="0">
              <a:solidFill>
                <a:schemeClr val="accent2">
                  <a:lumMod val="75000"/>
                </a:schemeClr>
              </a:solidFill>
              <a:latin typeface="KG Miss Kindergarten" panose="02000000000000000000" pitchFamily="2" charset="0"/>
              <a:ea typeface="HelloAnnie" panose="02000603000000000000" pitchFamily="2" charset="0"/>
            </a:endParaRPr>
          </a:p>
          <a:p>
            <a:pPr marL="120650" indent="-120650">
              <a:buFont typeface="Arial" panose="020B0604020202020204" pitchFamily="34" charset="0"/>
              <a:buChar char="•"/>
            </a:pPr>
            <a:endParaRPr lang="en-US" sz="1400" dirty="0">
              <a:solidFill>
                <a:schemeClr val="accent2">
                  <a:lumMod val="75000"/>
                </a:schemeClr>
              </a:solidFill>
              <a:latin typeface="KG Miss Kindergarten" panose="02000000000000000000" pitchFamily="2" charset="0"/>
              <a:ea typeface="HelloAnnie" panose="02000603000000000000" pitchFamily="2" charset="0"/>
            </a:endParaRPr>
          </a:p>
          <a:p>
            <a:endParaRPr lang="en-US" sz="1400" dirty="0">
              <a:solidFill>
                <a:schemeClr val="accent2">
                  <a:lumMod val="75000"/>
                </a:schemeClr>
              </a:solidFill>
              <a:latin typeface="KG Miss Kindergarten" panose="02000000000000000000" pitchFamily="2" charset="0"/>
              <a:ea typeface="HelloAnnie" panose="02000603000000000000" pitchFamily="2" charset="0"/>
            </a:endParaRPr>
          </a:p>
        </p:txBody>
      </p:sp>
      <p:sp>
        <p:nvSpPr>
          <p:cNvPr id="7" name="TextBox 6">
            <a:extLst>
              <a:ext uri="{FF2B5EF4-FFF2-40B4-BE49-F238E27FC236}">
                <a16:creationId xmlns:a16="http://schemas.microsoft.com/office/drawing/2014/main" id="{D52B5DF1-5991-4493-A1DB-DB943FD74EA6}"/>
              </a:ext>
            </a:extLst>
          </p:cNvPr>
          <p:cNvSpPr txBox="1"/>
          <p:nvPr/>
        </p:nvSpPr>
        <p:spPr>
          <a:xfrm>
            <a:off x="3953934" y="3449650"/>
            <a:ext cx="3433182" cy="1785104"/>
          </a:xfrm>
          <a:prstGeom prst="rect">
            <a:avLst/>
          </a:prstGeom>
          <a:noFill/>
        </p:spPr>
        <p:txBody>
          <a:bodyPr wrap="square" rtlCol="0">
            <a:spAutoFit/>
          </a:bodyPr>
          <a:lstStyle/>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Dojo me and call/email the office if you have a change in transportation or if your child joins a club after school</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Bring a reusable water bottle to school daily (with water only)</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Homework is optional, but encouraged</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Check your share/snack day (they are the same day) Your child can bring in a small toy, picture, or item to share with the class on their snack day</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Remember to look at binders daily for important papers. Remove papers daily. </a:t>
            </a:r>
          </a:p>
          <a:p>
            <a:pPr marL="58738" indent="-58738">
              <a:buFont typeface="Arial" panose="020B0604020202020204" pitchFamily="34" charset="0"/>
              <a:buChar char="•"/>
            </a:pPr>
            <a:r>
              <a:rPr lang="en-US" sz="1000" dirty="0">
                <a:solidFill>
                  <a:srgbClr val="00B050"/>
                </a:solidFill>
                <a:latin typeface="KG Miss Kindergarten" panose="02000000000000000000" pitchFamily="2" charset="0"/>
                <a:ea typeface="HelloAnnie" panose="02000603000000000000" pitchFamily="2" charset="0"/>
              </a:rPr>
              <a:t>Please make sure you are signed up for ClassDojo.</a:t>
            </a:r>
          </a:p>
          <a:p>
            <a:r>
              <a:rPr lang="en-US" sz="1000" dirty="0">
                <a:solidFill>
                  <a:srgbClr val="00B050"/>
                </a:solidFill>
                <a:latin typeface="KG Miss Kindergarten" panose="02000000000000000000" pitchFamily="2" charset="0"/>
                <a:ea typeface="HelloAnnie" panose="02000603000000000000" pitchFamily="2" charset="0"/>
              </a:rPr>
              <a:t>.Check out the PTO site: https://richlandpto.org/calendar</a:t>
            </a:r>
          </a:p>
        </p:txBody>
      </p:sp>
      <p:sp>
        <p:nvSpPr>
          <p:cNvPr id="8" name="TextBox 7">
            <a:extLst>
              <a:ext uri="{FF2B5EF4-FFF2-40B4-BE49-F238E27FC236}">
                <a16:creationId xmlns:a16="http://schemas.microsoft.com/office/drawing/2014/main" id="{3ABC18B9-271C-447C-90EB-671AA8A1B999}"/>
              </a:ext>
            </a:extLst>
          </p:cNvPr>
          <p:cNvSpPr txBox="1"/>
          <p:nvPr/>
        </p:nvSpPr>
        <p:spPr>
          <a:xfrm>
            <a:off x="667066" y="7013194"/>
            <a:ext cx="6720050" cy="2123658"/>
          </a:xfrm>
          <a:prstGeom prst="rect">
            <a:avLst/>
          </a:prstGeom>
          <a:noFill/>
        </p:spPr>
        <p:txBody>
          <a:bodyPr wrap="square" rtlCol="0">
            <a:spAutoFit/>
          </a:bodyPr>
          <a:lstStyle/>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Comprehension/Theme                                                                          Upcoming Events:                                             </a:t>
            </a:r>
          </a:p>
          <a:p>
            <a:r>
              <a:rPr lang="en-US" sz="1200" dirty="0">
                <a:solidFill>
                  <a:srgbClr val="0070C0"/>
                </a:solidFill>
                <a:latin typeface="KG Miss Kindergarten" panose="02000000000000000000" pitchFamily="2" charset="0"/>
                <a:ea typeface="HelloAnnie" panose="02000603000000000000" pitchFamily="2" charset="0"/>
              </a:rPr>
              <a:t>  Apples						</a:t>
            </a:r>
          </a:p>
          <a:p>
            <a:r>
              <a:rPr lang="en-US" sz="1200" dirty="0">
                <a:solidFill>
                  <a:srgbClr val="0070C0"/>
                </a:solidFill>
                <a:latin typeface="KG Miss Kindergarten" panose="02000000000000000000" pitchFamily="2" charset="0"/>
                <a:ea typeface="HelloAnnie" panose="02000603000000000000" pitchFamily="2" charset="0"/>
              </a:rPr>
              <a:t>  book: All about apples, other nonfiction apple texts		Sept. 7- </a:t>
            </a:r>
            <a:r>
              <a:rPr lang="en-US" sz="1200" dirty="0" err="1">
                <a:solidFill>
                  <a:srgbClr val="0070C0"/>
                </a:solidFill>
                <a:latin typeface="KG Miss Kindergarten" panose="02000000000000000000" pitchFamily="2" charset="0"/>
                <a:ea typeface="HelloAnnie" panose="02000603000000000000" pitchFamily="2" charset="0"/>
              </a:rPr>
              <a:t>GrandHawks</a:t>
            </a:r>
            <a:r>
              <a:rPr lang="en-US" sz="1200" dirty="0">
                <a:solidFill>
                  <a:srgbClr val="0070C0"/>
                </a:solidFill>
                <a:latin typeface="KG Miss Kindergarten" panose="02000000000000000000" pitchFamily="2" charset="0"/>
                <a:ea typeface="HelloAnnie" panose="02000603000000000000" pitchFamily="2" charset="0"/>
              </a:rPr>
              <a:t> picnic 4-5:30</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Math								</a:t>
            </a:r>
            <a:r>
              <a:rPr lang="en-US" sz="1200" dirty="0">
                <a:solidFill>
                  <a:srgbClr val="0070C0"/>
                </a:solidFill>
                <a:latin typeface="KG Miss Kindergarten" panose="02000000000000000000" pitchFamily="2" charset="0"/>
                <a:ea typeface="HelloAnnie" panose="02000603000000000000" pitchFamily="2" charset="0"/>
              </a:rPr>
              <a:t>Sept. 11- parent/teacher conferences </a:t>
            </a:r>
          </a:p>
          <a:p>
            <a:r>
              <a:rPr lang="en-US" sz="1200" dirty="0">
                <a:solidFill>
                  <a:srgbClr val="0070C0"/>
                </a:solidFill>
                <a:latin typeface="KG Miss Kindergarten" panose="02000000000000000000" pitchFamily="2" charset="0"/>
                <a:ea typeface="HelloAnnie" panose="02000603000000000000" pitchFamily="2" charset="0"/>
              </a:rPr>
              <a:t>   comparing numbers  0-5		</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Grammar</a:t>
            </a:r>
          </a:p>
          <a:p>
            <a:pPr marL="120650" indent="-120650">
              <a:buFont typeface="Arial" panose="020B0604020202020204" pitchFamily="34" charset="0"/>
              <a:buChar char="•"/>
            </a:pPr>
            <a:r>
              <a:rPr lang="en-US" sz="1200" dirty="0">
                <a:solidFill>
                  <a:srgbClr val="0070C0"/>
                </a:solidFill>
                <a:latin typeface="KG Miss Kindergarten" panose="02000000000000000000" pitchFamily="2" charset="0"/>
                <a:ea typeface="HelloAnnie" panose="02000603000000000000" pitchFamily="2" charset="0"/>
              </a:rPr>
              <a:t>nouns</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Letter of the week</a:t>
            </a:r>
          </a:p>
          <a:p>
            <a:pPr marL="120650" indent="-120650">
              <a:buFont typeface="Arial" panose="020B0604020202020204" pitchFamily="34" charset="0"/>
              <a:buChar char="•"/>
            </a:pPr>
            <a:r>
              <a:rPr lang="en-US" sz="1200" dirty="0">
                <a:solidFill>
                  <a:srgbClr val="0070C0"/>
                </a:solidFill>
                <a:latin typeface="KG Miss Kindergarten" panose="02000000000000000000" pitchFamily="2" charset="0"/>
                <a:ea typeface="HelloAnnie" panose="02000603000000000000" pitchFamily="2" charset="0"/>
              </a:rPr>
              <a:t>Aa</a:t>
            </a:r>
          </a:p>
          <a:p>
            <a:pPr marL="120650" indent="-120650">
              <a:buFont typeface="Arial" panose="020B0604020202020204" pitchFamily="34" charset="0"/>
              <a:buChar char="•"/>
            </a:pPr>
            <a:r>
              <a:rPr lang="en-US" sz="1200" dirty="0">
                <a:solidFill>
                  <a:srgbClr val="FF0000"/>
                </a:solidFill>
                <a:latin typeface="KG Miss Kindergarten" panose="02000000000000000000" pitchFamily="2" charset="0"/>
                <a:ea typeface="HelloAnnie" panose="02000603000000000000" pitchFamily="2" charset="0"/>
              </a:rPr>
              <a:t>Sight Word of the week</a:t>
            </a:r>
          </a:p>
          <a:p>
            <a:r>
              <a:rPr lang="en-US" sz="1200" dirty="0">
                <a:solidFill>
                  <a:srgbClr val="0070C0"/>
                </a:solidFill>
                <a:latin typeface="KG Miss Kindergarten" panose="02000000000000000000" pitchFamily="2" charset="0"/>
                <a:ea typeface="HelloAnnie" panose="02000603000000000000" pitchFamily="2" charset="0"/>
              </a:rPr>
              <a:t>   we</a:t>
            </a:r>
          </a:p>
        </p:txBody>
      </p:sp>
      <p:cxnSp>
        <p:nvCxnSpPr>
          <p:cNvPr id="10" name="Straight Connector 9">
            <a:extLst>
              <a:ext uri="{FF2B5EF4-FFF2-40B4-BE49-F238E27FC236}">
                <a16:creationId xmlns:a16="http://schemas.microsoft.com/office/drawing/2014/main" id="{A407F4BD-F71D-11AE-E2DA-92383A99F089}"/>
              </a:ext>
            </a:extLst>
          </p:cNvPr>
          <p:cNvCxnSpPr>
            <a:cxnSpLocks/>
          </p:cNvCxnSpPr>
          <p:nvPr/>
        </p:nvCxnSpPr>
        <p:spPr>
          <a:xfrm>
            <a:off x="4064261" y="6729700"/>
            <a:ext cx="0" cy="2733968"/>
          </a:xfrm>
          <a:prstGeom prst="line">
            <a:avLst/>
          </a:prstGeom>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3297349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38B51671-A860-4DBD-BCF5-2EED6DB02C38}" vid="{30B2D8B4-52B4-4B7D-AA0D-A13DBD44EC76}"/>
    </a:ext>
  </a:extLst>
</a:theme>
</file>

<file path=docProps/app.xml><?xml version="1.0" encoding="utf-8"?>
<Properties xmlns="http://schemas.openxmlformats.org/officeDocument/2006/extended-properties" xmlns:vt="http://schemas.openxmlformats.org/officeDocument/2006/docPropsVTypes">
  <Template>TpT Vertical Product</Template>
  <TotalTime>127813</TotalTime>
  <Words>309</Words>
  <Application>Microsoft Office PowerPoint</Application>
  <PresentationFormat>Custom</PresentationFormat>
  <Paragraphs>25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KG Behind These Hazel Eyes</vt:lpstr>
      <vt:lpstr>KG Miss Kindergarten</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Lauren Krigbaum</dc:creator>
  <cp:lastModifiedBy>HOLLY M HESTER</cp:lastModifiedBy>
  <cp:revision>31</cp:revision>
  <cp:lastPrinted>2025-09-05T18:15:00Z</cp:lastPrinted>
  <dcterms:created xsi:type="dcterms:W3CDTF">2019-07-11T22:13:05Z</dcterms:created>
  <dcterms:modified xsi:type="dcterms:W3CDTF">2025-09-05T18:24:46Z</dcterms:modified>
</cp:coreProperties>
</file>